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E074EBA-8E75-4FDB-80AA-EB28228F4A16}" type="datetimeFigureOut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E2F35B3-FC4C-4CA9-8109-B1A5A6C1816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F1AD5D-14C4-460A-B68D-3C920F60E7D1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8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6150B0-1840-44F8-8B81-B72CAA86BC96}" type="datetime1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349554-7B9D-417E-85AF-317CCAF6C1D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7E68E-F346-4D00-AC7B-FFB35F32CD5B}" type="datetime1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E0E98-1BAA-447A-8BA0-923C2401EA0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FB535A-5B21-4AA8-8039-E73799A9088F}" type="datetime1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336F6-04E9-4A2A-9948-294790A9E55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51532-2385-4034-858D-FB92CD9EC2FE}" type="datetime1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F67E9-2048-4F49-8E7D-8535B67CDAB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BC74E-2D02-48CC-8FD7-A6F4DC13D8E2}" type="datetime1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FC58-7CE9-4D17-8767-B63B64839C7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8BD9F-9065-485F-BDED-00DB6BE4945B}" type="datetime1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8ACC0-BFB5-42C1-985D-02E7AE806A5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C6C3A-2682-4EC3-B12B-D390B2FEE2FF}" type="datetime1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86D5-8728-4E7A-9EC9-7389A8FE5C8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486A77-6388-455E-9AE1-097FC21962BB}" type="datetime1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CF78C-09AF-4325-8A3E-E7F8954E024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648C0E-0A09-4FF7-A414-B739D2440ACB}" type="datetime1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9519C-D43C-470A-8CA8-BDFDA313E16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DABF2A-7E74-4C39-90AB-3868C5C8C1AF}" type="datetime1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4D8A4-55B7-4A2A-8B7F-43D7E759A2A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C34F4D-40C4-47DC-817D-F4B73ECC9A99}" type="datetime1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B370E-72E0-45E0-AA5D-3DB52DCC852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accent1"/>
                </a:solidFill>
              </a:defRPr>
            </a:lvl1pPr>
          </a:lstStyle>
          <a:p>
            <a:fld id="{E2C3BBB2-8819-4408-8C94-395BEC438DCE}" type="datetime1">
              <a:rPr lang="en-US" altLang="zh-TW"/>
              <a:pPr/>
              <a:t>12/8/2016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Voice for Autism - DEC1606 - Dr. Hegde - Josh Abbott - Team: Cameron, Ashlyn, Zachary, Wen-Chi, and Yiru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accent1"/>
                </a:solidFill>
              </a:defRPr>
            </a:lvl1pPr>
          </a:lstStyle>
          <a:p>
            <a:fld id="{FFBD7B67-CDE9-46AE-BCE7-1CD9877F290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3" r:id="rId2"/>
    <p:sldLayoutId id="214748372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63" y="882650"/>
            <a:ext cx="9967912" cy="29257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 Voice for autism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738" y="3870325"/>
            <a:ext cx="8767762" cy="20542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DEC1606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Client: Josh Abbott (Micron)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Advisor: Dr. Hegde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Cameron Cornick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Ashlyn Freestone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Zachary Snyder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Wen-Chi Hsu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Yiru Gao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WordNet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Structure of WordNet</a:t>
            </a:r>
          </a:p>
          <a:p>
            <a:pPr lvl="1" indent="-182880" eaLnBrk="1" fontAlgn="auto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Superordinate</a:t>
            </a:r>
          </a:p>
          <a:p>
            <a:pPr lvl="1" indent="-182880" eaLnBrk="1" fontAlgn="auto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Subordinate</a:t>
            </a:r>
          </a:p>
          <a:p>
            <a:pPr lvl="1" indent="-182880" eaLnBrk="1" fontAlgn="auto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Sister Term</a:t>
            </a:r>
          </a:p>
          <a:p>
            <a:pPr lvl="1" indent="-182880" eaLnBrk="1" fontAlgn="auto" hangingPunct="1"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Frequency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  <p:pic>
        <p:nvPicPr>
          <p:cNvPr id="1536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3900" y="1606550"/>
            <a:ext cx="47815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4">
                    <a:lumMod val="75000"/>
                  </a:schemeClr>
                </a:solidFill>
              </a:rPr>
              <a:t>Heuristic function for Words suggestion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  <p:pic>
        <p:nvPicPr>
          <p:cNvPr id="6" name="Picture 7" descr="492gra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68" y="1606826"/>
            <a:ext cx="6196428" cy="447592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7686261" y="2796208"/>
            <a:ext cx="4121426" cy="2835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>
                <a:solidFill>
                  <a:schemeClr val="tx2"/>
                </a:solidFill>
              </a:rPr>
              <a:t>Heuristic prediction function: </a:t>
            </a:r>
            <a:endParaRPr lang="en-US" altLang="zh-TW" sz="2000" b="1" dirty="0" smtClean="0">
              <a:solidFill>
                <a:schemeClr val="tx2"/>
              </a:solidFill>
            </a:endParaRPr>
          </a:p>
          <a:p>
            <a:endParaRPr lang="en-US" altLang="zh-TW" sz="2000" b="1" dirty="0" smtClean="0">
              <a:solidFill>
                <a:schemeClr val="tx2"/>
              </a:solidFill>
            </a:endParaRPr>
          </a:p>
          <a:p>
            <a:r>
              <a:rPr lang="en-US" altLang="zh-TW" sz="2000" dirty="0" smtClean="0">
                <a:solidFill>
                  <a:schemeClr val="tx2"/>
                </a:solidFill>
              </a:rPr>
              <a:t>C * e ^ ( -  x / 4 ) + g ( 1 -  e ^ ( - x / 4 ) )</a:t>
            </a:r>
            <a:endParaRPr lang="zh-TW" alt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Receive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  <p:pic>
        <p:nvPicPr>
          <p:cNvPr id="17412" name="The conversation proce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0286" r="1950"/>
          <a:stretch>
            <a:fillRect/>
          </a:stretch>
        </p:blipFill>
        <p:spPr>
          <a:xfrm>
            <a:off x="1143000" y="1487488"/>
            <a:ext cx="9513888" cy="47371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Hardware – ARM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3017838" cy="403860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Why?</a:t>
            </a:r>
          </a:p>
          <a:p>
            <a:pPr lvl="1" indent="-182880" eaLnBrk="1" fontAlgn="auto" hangingPunct="1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Low Power</a:t>
            </a:r>
          </a:p>
          <a:p>
            <a:pPr lvl="1" indent="-182880" eaLnBrk="1" fontAlgn="auto" hangingPunct="1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Cheap</a:t>
            </a:r>
          </a:p>
          <a:p>
            <a:pPr lvl="1" indent="-182880" eaLnBrk="1" fontAlgn="auto" hangingPunct="1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Flexible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Issues?</a:t>
            </a:r>
          </a:p>
          <a:p>
            <a:pPr lvl="1" indent="-182880" eaLnBrk="1" fontAlgn="auto" hangingPunct="1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Designing a Board with large amounts of other components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64200" y="2057400"/>
            <a:ext cx="5354638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How?</a:t>
            </a:r>
          </a:p>
          <a:p>
            <a:pPr lvl="1" fontAlgn="auto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Raspberry Pi</a:t>
            </a:r>
          </a:p>
          <a:p>
            <a:pPr lvl="2" fontAlgn="auto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Popular Single Board Computer</a:t>
            </a:r>
          </a:p>
          <a:p>
            <a:pPr lvl="2" fontAlgn="auto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Many Available Add-ons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Arduino DUE</a:t>
            </a:r>
          </a:p>
          <a:p>
            <a:pPr lvl="1" fontAlgn="auto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Popular Hobby Board, No Display Drivers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BeagleBone</a:t>
            </a:r>
          </a:p>
          <a:p>
            <a:pPr lvl="1" fontAlgn="auto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Popular Hobby Board, Not designed for Displays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How Many Board Design?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mtClean="0">
                <a:solidFill>
                  <a:srgbClr val="606060"/>
                </a:solidFill>
              </a:rPr>
              <a:t>Golden Design: Everything made and designed by our group</a:t>
            </a:r>
          </a:p>
          <a:p>
            <a:pPr eaLnBrk="1" hangingPunct="1"/>
            <a:r>
              <a:rPr lang="en-US" altLang="zh-TW" smtClean="0">
                <a:solidFill>
                  <a:srgbClr val="606060"/>
                </a:solidFill>
              </a:rPr>
              <a:t>The Reality:</a:t>
            </a:r>
          </a:p>
          <a:p>
            <a:pPr lvl="1" eaLnBrk="1" hangingPunct="1"/>
            <a:r>
              <a:rPr lang="en-US" altLang="zh-TW" smtClean="0">
                <a:solidFill>
                  <a:srgbClr val="606060"/>
                </a:solidFill>
              </a:rPr>
              <a:t>Using Solutions already made so that there is time to get to our own form of solution</a:t>
            </a:r>
          </a:p>
          <a:p>
            <a:pPr lvl="1" eaLnBrk="1" hangingPunct="1"/>
            <a:r>
              <a:rPr lang="en-US" altLang="zh-TW" smtClean="0">
                <a:solidFill>
                  <a:srgbClr val="606060"/>
                </a:solidFill>
              </a:rPr>
              <a:t>A massive team of engineers would be needed for the “Golden Design”.</a:t>
            </a:r>
          </a:p>
          <a:p>
            <a:pPr eaLnBrk="1" hangingPunct="1"/>
            <a:r>
              <a:rPr lang="en-US" altLang="zh-TW" smtClean="0">
                <a:solidFill>
                  <a:srgbClr val="606060"/>
                </a:solidFill>
              </a:rPr>
              <a:t>Issues with a single board design:</a:t>
            </a:r>
          </a:p>
          <a:p>
            <a:pPr lvl="1" eaLnBrk="1" hangingPunct="1"/>
            <a:r>
              <a:rPr lang="en-US" altLang="zh-TW" smtClean="0">
                <a:solidFill>
                  <a:srgbClr val="606060"/>
                </a:solidFill>
              </a:rPr>
              <a:t>Requires fully laying out a board:</a:t>
            </a:r>
          </a:p>
          <a:p>
            <a:pPr lvl="2" eaLnBrk="1" hangingPunct="1"/>
            <a:r>
              <a:rPr lang="en-US" altLang="zh-TW" smtClean="0">
                <a:solidFill>
                  <a:srgbClr val="606060"/>
                </a:solidFill>
              </a:rPr>
              <a:t>Including Matched memory lines and countless other requirements.</a:t>
            </a:r>
          </a:p>
          <a:p>
            <a:pPr lvl="2" eaLnBrk="1" hangingPunct="1"/>
            <a:r>
              <a:rPr lang="en-US" altLang="zh-TW" smtClean="0">
                <a:solidFill>
                  <a:srgbClr val="606060"/>
                </a:solidFill>
              </a:rPr>
              <a:t>Special facilities</a:t>
            </a:r>
          </a:p>
          <a:p>
            <a:pPr lvl="2" eaLnBrk="1" hangingPunct="1"/>
            <a:r>
              <a:rPr lang="en-US" altLang="zh-TW" smtClean="0">
                <a:solidFill>
                  <a:srgbClr val="606060"/>
                </a:solidFill>
              </a:rPr>
              <a:t>Team needs to learn how to lay out a multi-hundred component board</a:t>
            </a:r>
          </a:p>
          <a:p>
            <a:pPr lvl="2" eaLnBrk="1" hangingPunct="1"/>
            <a:r>
              <a:rPr lang="en-US" altLang="zh-TW" smtClean="0">
                <a:solidFill>
                  <a:srgbClr val="606060"/>
                </a:solidFill>
              </a:rPr>
              <a:t>More flexibility with a multi-board design.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Battery Charging Circuit??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2400" smtClean="0">
                <a:solidFill>
                  <a:srgbClr val="606060"/>
                </a:solidFill>
              </a:rPr>
              <a:t>Explored Solutions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z="2400" smtClean="0">
                <a:solidFill>
                  <a:srgbClr val="606060"/>
                </a:solidFill>
              </a:rPr>
              <a:t>IC chip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z="2400" smtClean="0">
                <a:solidFill>
                  <a:srgbClr val="606060"/>
                </a:solidFill>
              </a:rPr>
              <a:t>Comparator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zh-TW" sz="2400" smtClean="0">
                <a:solidFill>
                  <a:srgbClr val="606060"/>
                </a:solidFill>
              </a:rPr>
              <a:t>Future</a:t>
            </a:r>
          </a:p>
          <a:p>
            <a:pPr lvl="1" eaLnBrk="1" hangingPunct="1">
              <a:lnSpc>
                <a:spcPct val="150000"/>
              </a:lnSpc>
            </a:pPr>
            <a:endParaRPr lang="en-US" altLang="zh-TW" sz="2400" smtClean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4050" y="2057400"/>
            <a:ext cx="37766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12838" y="334963"/>
            <a:ext cx="9966325" cy="10668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IC approach</a:t>
            </a: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2200" y="1958975"/>
            <a:ext cx="6176963" cy="3359150"/>
          </a:xfrm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639763" y="2684463"/>
            <a:ext cx="3611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Takes up less space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Less components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Surface mount to DIP</a:t>
            </a: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7950" y="1690688"/>
            <a:ext cx="3735388" cy="3413125"/>
          </a:xfrm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6196013" y="2443163"/>
            <a:ext cx="51577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Necessary for testing circuit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Soldering</a:t>
            </a:r>
          </a:p>
          <a:p>
            <a:pPr marL="285750" indent="-285750" eaLnBrk="1" hangingPunct="1">
              <a:buFont typeface="Arial" charset="0"/>
              <a:buChar char="•"/>
            </a:pP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Current Project Status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Hardware:</a:t>
            </a:r>
          </a:p>
          <a:p>
            <a:pPr lvl="1" indent="-182880" eaLnBrk="1" fontAlgn="auto" hangingPunct="1">
              <a:lnSpc>
                <a:spcPct val="160000"/>
              </a:lnSpc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Working Hardware Interface with some Battery Charging</a:t>
            </a:r>
          </a:p>
          <a:p>
            <a:pPr lvl="1" indent="-182880" eaLnBrk="1" fontAlgn="auto" hangingPunct="1">
              <a:lnSpc>
                <a:spcPct val="160000"/>
              </a:lnSpc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Testing and Adding Last Pieces</a:t>
            </a:r>
          </a:p>
          <a:p>
            <a:pPr indent="-182880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Software:</a:t>
            </a:r>
          </a:p>
          <a:p>
            <a:pPr lvl="1" indent="-182880" eaLnBrk="1" fontAlgn="auto" hangingPunct="1">
              <a:lnSpc>
                <a:spcPct val="160000"/>
              </a:lnSpc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Application </a:t>
            </a:r>
            <a:r>
              <a:rPr lang="en-US" altLang="zh-TW" sz="2400" dirty="0" smtClean="0">
                <a:solidFill>
                  <a:schemeClr val="accent4">
                    <a:lumMod val="75000"/>
                  </a:schemeClr>
                </a:solidFill>
              </a:rPr>
              <a:t>Prototype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Completed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indent="-182880" eaLnBrk="1" fontAlgn="auto" hangingPunct="1">
              <a:lnSpc>
                <a:spcPct val="160000"/>
              </a:lnSpc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Word Dictionary Completed</a:t>
            </a:r>
          </a:p>
          <a:p>
            <a:pPr lvl="1" indent="-182880" eaLnBrk="1" fontAlgn="auto" hangingPunct="1">
              <a:lnSpc>
                <a:spcPct val="160000"/>
              </a:lnSpc>
              <a:defRPr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Word Suggestion In Process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Task Responsibility – Cum Hours: 584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18288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Cameron Cornick – Team Leader</a:t>
            </a:r>
          </a:p>
          <a:p>
            <a:pPr indent="-18288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Ashlyn Freestone  - Team Communication Leader</a:t>
            </a:r>
          </a:p>
          <a:p>
            <a:pPr indent="-18288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Wen-Chi Hsu – Team Webmaster #1</a:t>
            </a:r>
          </a:p>
          <a:p>
            <a:pPr indent="-18288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Yiru Gao – Team Webmaster #2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pPr indent="-18288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Zach Snyder – Team Key Concept Holder 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Problem Statement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smtClean="0">
                <a:solidFill>
                  <a:srgbClr val="606060"/>
                </a:solidFill>
              </a:rPr>
              <a:t>Our goal is to build a device that can help those with autism communicate with others.</a:t>
            </a:r>
          </a:p>
          <a:p>
            <a:pPr lvl="1" eaLnBrk="1" hangingPunct="1"/>
            <a:r>
              <a:rPr lang="en-US" altLang="zh-TW" smtClean="0">
                <a:solidFill>
                  <a:srgbClr val="606060"/>
                </a:solidFill>
              </a:rPr>
              <a:t>Assistive and Augmentative Communication (AAC) devices exist to allow people to communicate in more ways</a:t>
            </a:r>
          </a:p>
          <a:p>
            <a:pPr lvl="1" eaLnBrk="1" hangingPunct="1"/>
            <a:r>
              <a:rPr lang="en-US" altLang="zh-TW" smtClean="0">
                <a:solidFill>
                  <a:srgbClr val="606060"/>
                </a:solidFill>
              </a:rPr>
              <a:t>Types range from “card readers” to high end tablets.</a:t>
            </a:r>
          </a:p>
          <a:p>
            <a:pPr eaLnBrk="1" hangingPunct="1"/>
            <a:r>
              <a:rPr lang="en-US" altLang="zh-TW" smtClean="0">
                <a:solidFill>
                  <a:srgbClr val="606060"/>
                </a:solidFill>
              </a:rPr>
              <a:t>Why?</a:t>
            </a:r>
          </a:p>
          <a:p>
            <a:pPr eaLnBrk="1" hangingPunct="1">
              <a:buFont typeface="Corbel" pitchFamily="34" charset="0"/>
              <a:buNone/>
            </a:pPr>
            <a:endParaRPr lang="en-US" altLang="zh-TW" smtClean="0">
              <a:solidFill>
                <a:srgbClr val="606060"/>
              </a:solidFill>
            </a:endParaRPr>
          </a:p>
          <a:p>
            <a:pPr eaLnBrk="1" hangingPunct="1"/>
            <a:endParaRPr lang="en-US" altLang="zh-TW" smtClean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Market survey	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5445125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mtClean="0">
                <a:solidFill>
                  <a:srgbClr val="606060"/>
                </a:solidFill>
              </a:rPr>
              <a:t>Need for Assistive Communication Devices</a:t>
            </a:r>
          </a:p>
          <a:p>
            <a:pPr eaLnBrk="1" hangingPunct="1"/>
            <a:r>
              <a:rPr lang="en-US" altLang="zh-TW" smtClean="0">
                <a:solidFill>
                  <a:srgbClr val="606060"/>
                </a:solidFill>
              </a:rPr>
              <a:t>Current Devices range in price from:</a:t>
            </a:r>
          </a:p>
          <a:p>
            <a:pPr lvl="1" eaLnBrk="1" hangingPunct="1"/>
            <a:r>
              <a:rPr lang="en-US" altLang="zh-TW" smtClean="0">
                <a:solidFill>
                  <a:srgbClr val="606060"/>
                </a:solidFill>
              </a:rPr>
              <a:t>$500 to $8500</a:t>
            </a:r>
          </a:p>
          <a:p>
            <a:pPr eaLnBrk="1" hangingPunct="1"/>
            <a:r>
              <a:rPr lang="en-US" altLang="zh-TW" smtClean="0">
                <a:solidFill>
                  <a:srgbClr val="606060"/>
                </a:solidFill>
              </a:rPr>
              <a:t>Major devices clunky and inconvenient</a:t>
            </a:r>
          </a:p>
          <a:p>
            <a:pPr eaLnBrk="1" hangingPunct="1">
              <a:buFont typeface="Corbel" pitchFamily="34" charset="0"/>
              <a:buNone/>
            </a:pPr>
            <a:endParaRPr lang="en-US" altLang="zh-TW" smtClean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  <p:pic>
        <p:nvPicPr>
          <p:cNvPr id="819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2013" y="2057400"/>
            <a:ext cx="413385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Conceptual Sketch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219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965325"/>
            <a:ext cx="4206875" cy="4038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525" y="2625725"/>
            <a:ext cx="507841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Requirements To Get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he Job Done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4148138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mtClean="0">
                <a:solidFill>
                  <a:srgbClr val="606060"/>
                </a:solidFill>
              </a:rPr>
              <a:t>Functional:</a:t>
            </a:r>
          </a:p>
          <a:p>
            <a:pPr lvl="1" eaLnBrk="1" hangingPunct="1"/>
            <a:r>
              <a:rPr lang="en-US" altLang="zh-TW" smtClean="0">
                <a:solidFill>
                  <a:srgbClr val="606060"/>
                </a:solidFill>
              </a:rPr>
              <a:t>Robust </a:t>
            </a:r>
          </a:p>
          <a:p>
            <a:pPr lvl="1" eaLnBrk="1" hangingPunct="1"/>
            <a:r>
              <a:rPr lang="en-US" altLang="zh-TW" smtClean="0">
                <a:solidFill>
                  <a:srgbClr val="606060"/>
                </a:solidFill>
              </a:rPr>
              <a:t>User-Friendly </a:t>
            </a:r>
          </a:p>
          <a:p>
            <a:pPr lvl="1" eaLnBrk="1" hangingPunct="1"/>
            <a:r>
              <a:rPr lang="en-US" altLang="zh-TW" smtClean="0">
                <a:solidFill>
                  <a:srgbClr val="606060"/>
                </a:solidFill>
              </a:rPr>
              <a:t>Power To Run All Day</a:t>
            </a:r>
          </a:p>
          <a:p>
            <a:pPr lvl="1" eaLnBrk="1" hangingPunct="1"/>
            <a:r>
              <a:rPr lang="en-US" altLang="zh-TW" smtClean="0">
                <a:solidFill>
                  <a:srgbClr val="606060"/>
                </a:solidFill>
              </a:rPr>
              <a:t>Production Cost &lt;$200</a:t>
            </a:r>
          </a:p>
          <a:p>
            <a:pPr lvl="1" eaLnBrk="1" hangingPunct="1"/>
            <a:r>
              <a:rPr lang="en-US" altLang="zh-TW" smtClean="0">
                <a:solidFill>
                  <a:srgbClr val="606060"/>
                </a:solidFill>
              </a:rPr>
              <a:t>Voice Recognition </a:t>
            </a:r>
          </a:p>
          <a:p>
            <a:pPr lvl="1" eaLnBrk="1" hangingPunct="1"/>
            <a:endParaRPr lang="en-US" altLang="zh-TW" smtClean="0">
              <a:solidFill>
                <a:srgbClr val="606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125" y="6232525"/>
            <a:ext cx="4718050" cy="365125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72100" y="2057400"/>
            <a:ext cx="4148138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182563" ea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zh-TW" sz="2200">
                <a:solidFill>
                  <a:srgbClr val="606060"/>
                </a:solidFill>
              </a:rPr>
              <a:t>Non-Functional:</a:t>
            </a:r>
          </a:p>
          <a:p>
            <a:pPr lvl="1" indent="-182563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zh-TW" sz="2000">
                <a:solidFill>
                  <a:srgbClr val="606060"/>
                </a:solidFill>
              </a:rPr>
              <a:t>Adjustable to Age Level</a:t>
            </a:r>
          </a:p>
          <a:p>
            <a:pPr lvl="1" indent="-182563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zh-TW" sz="2000">
                <a:solidFill>
                  <a:srgbClr val="606060"/>
                </a:solidFill>
              </a:rPr>
              <a:t>Use Micron Memory</a:t>
            </a:r>
          </a:p>
          <a:p>
            <a:pPr lvl="1" indent="-182563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zh-TW" sz="2000">
                <a:solidFill>
                  <a:srgbClr val="606060"/>
                </a:solidFill>
              </a:rPr>
              <a:t>Customizable to Preference</a:t>
            </a:r>
          </a:p>
          <a:p>
            <a:pPr lvl="1" indent="-182563" eaLnBrk="1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altLang="zh-TW" sz="2000">
              <a:solidFill>
                <a:srgbClr val="606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Potential Risks &amp;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3738"/>
            <a:ext cx="3848100" cy="4038600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Risks: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Breaking the Device 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Learning Curve of Device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User Information</a:t>
            </a:r>
          </a:p>
          <a:p>
            <a:pPr lvl="1" indent="-182880" eaLnBrk="1" fontAlgn="auto" hangingPunct="1"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Tracking of Habits and Travel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Battery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46850" y="1963738"/>
            <a:ext cx="3848100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450" ea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</a:pPr>
            <a:r>
              <a:rPr lang="en-US" altLang="zh-TW" sz="2200">
                <a:solidFill>
                  <a:srgbClr val="606060"/>
                </a:solidFill>
              </a:rPr>
              <a:t>Testing</a:t>
            </a:r>
          </a:p>
          <a:p>
            <a:pPr marL="44450" ea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zh-TW" sz="2200">
                <a:solidFill>
                  <a:srgbClr val="606060"/>
                </a:solidFill>
              </a:rPr>
              <a:t>Vibration/Shake Test</a:t>
            </a:r>
          </a:p>
          <a:p>
            <a:pPr marL="44450" ea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zh-TW" sz="2200">
                <a:solidFill>
                  <a:srgbClr val="606060"/>
                </a:solidFill>
              </a:rPr>
              <a:t>Usability Questionnaire</a:t>
            </a:r>
          </a:p>
          <a:p>
            <a:pPr marL="44450" ea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altLang="zh-TW" sz="2200">
                <a:solidFill>
                  <a:srgbClr val="606060"/>
                </a:solidFill>
              </a:rPr>
              <a:t>Charge/Discharge Cycle test</a:t>
            </a:r>
          </a:p>
          <a:p>
            <a:pPr marL="44450" eaLnBrk="1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altLang="zh-TW" sz="2200">
              <a:solidFill>
                <a:srgbClr val="606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Overview of Software Design	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1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489075"/>
            <a:ext cx="6667500" cy="47355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Overview of User Interface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  <p:pic>
        <p:nvPicPr>
          <p:cNvPr id="13316" name="The Little Mermaid U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9006"/>
          <a:stretch>
            <a:fillRect/>
          </a:stretch>
        </p:blipFill>
        <p:spPr>
          <a:xfrm>
            <a:off x="1143000" y="1468438"/>
            <a:ext cx="5149850" cy="4756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Launch Topic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A Voice for Autism - DEC1606 - Dr. Hegde - Josh Abbott - Team: Cameron, Ashlyn, Zachary, Wen-Chi, and Yiru</a:t>
            </a:r>
          </a:p>
        </p:txBody>
      </p:sp>
      <p:pic>
        <p:nvPicPr>
          <p:cNvPr id="14340" name="The conversation proce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7891"/>
          <a:stretch>
            <a:fillRect/>
          </a:stretch>
        </p:blipFill>
        <p:spPr>
          <a:xfrm>
            <a:off x="1143000" y="1598613"/>
            <a:ext cx="6059488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926</Words>
  <Application>Microsoft Office PowerPoint</Application>
  <PresentationFormat>自訂</PresentationFormat>
  <Paragraphs>126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4" baseType="lpstr">
      <vt:lpstr>Corbel</vt:lpstr>
      <vt:lpstr>Arial</vt:lpstr>
      <vt:lpstr>Calibri</vt:lpstr>
      <vt:lpstr>Times New Roman</vt:lpstr>
      <vt:lpstr>Basis</vt:lpstr>
      <vt:lpstr>A Voice for autism</vt:lpstr>
      <vt:lpstr>Problem Statement</vt:lpstr>
      <vt:lpstr>Market survey </vt:lpstr>
      <vt:lpstr>Conceptual Sketch</vt:lpstr>
      <vt:lpstr>Requirements To Get The Job Done</vt:lpstr>
      <vt:lpstr>Potential Risks &amp; Testing</vt:lpstr>
      <vt:lpstr>Overview of Software Design </vt:lpstr>
      <vt:lpstr>Overview of User Interface</vt:lpstr>
      <vt:lpstr>Launch Topic</vt:lpstr>
      <vt:lpstr>WordNet</vt:lpstr>
      <vt:lpstr>Heuristic function for Words suggestion</vt:lpstr>
      <vt:lpstr>Receive </vt:lpstr>
      <vt:lpstr>Hardware – ARM Processor</vt:lpstr>
      <vt:lpstr>How Many Board Design?</vt:lpstr>
      <vt:lpstr>Battery Charging Circuit??</vt:lpstr>
      <vt:lpstr>IC approach</vt:lpstr>
      <vt:lpstr>Surface mount to DIP</vt:lpstr>
      <vt:lpstr>Current Project Status</vt:lpstr>
      <vt:lpstr>Task Responsibility – Cum Hours: 584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Voice for autism</dc:title>
  <dc:creator>Cornick, Cameron J</dc:creator>
  <cp:lastModifiedBy>user</cp:lastModifiedBy>
  <cp:revision>14</cp:revision>
  <dcterms:created xsi:type="dcterms:W3CDTF">2016-11-02T16:49:55Z</dcterms:created>
  <dcterms:modified xsi:type="dcterms:W3CDTF">2016-12-09T04:02:13Z</dcterms:modified>
</cp:coreProperties>
</file>